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34475" cy="12179300" type="ledg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5"/>
    <p:restoredTop sz="94585"/>
  </p:normalViewPr>
  <p:slideViewPr>
    <p:cSldViewPr snapToGrid="0" snapToObjects="1">
      <p:cViewPr>
        <p:scale>
          <a:sx n="50" d="100"/>
          <a:sy n="50" d="100"/>
        </p:scale>
        <p:origin x="31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4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5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2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1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6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9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8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7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4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72977-5DE7-0748-A96B-3814E181A2C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BA4B-3EA2-B641-B6AA-195920A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7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vents.nbcrsf@gmail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rt.googleusercontent.com/docsz/AD_4nXeW_3VPpngwZm1Z3fdlBFpJi3QWZNduNSYchxFTtXoRBnQEbU3M8FfOLE44jEhOKk9geqPqYYFEE5Fdc_vIno-BBO8BFNK3072mYX4KT5tCNS9b5JfLVSiWwWTZfOyyr5kIYRYcDA?key=dvVhuSaLJ6mYKHdklhiLHegX">
            <a:extLst>
              <a:ext uri="{FF2B5EF4-FFF2-40B4-BE49-F238E27FC236}">
                <a16:creationId xmlns:a16="http://schemas.microsoft.com/office/drawing/2014/main" id="{137BBAB4-733B-6144-8065-D047BCF1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77" y="673203"/>
            <a:ext cx="3902827" cy="369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s://lh7-rt.googleusercontent.com/docsz/AD_4nXfGinpj-PonjdYuAYDd3Lpk3lFI5NBgeeSMSobka3MHQB9DOcurHee4a4w3tiW12mf9HtbMqVe0jyFCPTVIVE6KFNGH1OfE5c2QDV5eEgPQUL4z-YbUSpqUQCXLZI_ELBx8MnvQ?key=dvVhuSaLJ6mYKHdklhiLHegX">
            <a:extLst>
              <a:ext uri="{FF2B5EF4-FFF2-40B4-BE49-F238E27FC236}">
                <a16:creationId xmlns:a16="http://schemas.microsoft.com/office/drawing/2014/main" id="{98CB1DD6-E145-F545-BA61-447DCD27D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950" y="265062"/>
            <a:ext cx="5245100" cy="443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7-rt.googleusercontent.com/docsz/AD_4nXeRTrHlHH24szRoXCLvMREr0LN_zaDPDmhCwvHFRJlFnCK0_yQDJfsfjWKl4v2Pdmco-ocUTTg5aczO9gNkfZj7Dtr3BWN4u3x61UpOz8Q5cbyzgwj4r_eKAjkvVQx8u9mgUpbk?key=dvVhuSaLJ6mYKHdklhiLHegX">
            <a:extLst>
              <a:ext uri="{FF2B5EF4-FFF2-40B4-BE49-F238E27FC236}">
                <a16:creationId xmlns:a16="http://schemas.microsoft.com/office/drawing/2014/main" id="{12EE8F82-9E21-5C49-A535-8724AF9EC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703" y="9579187"/>
            <a:ext cx="1659347" cy="221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2A4368-3B75-B349-987C-D3E80E27C6BF}"/>
              </a:ext>
            </a:extLst>
          </p:cNvPr>
          <p:cNvSpPr txBox="1"/>
          <p:nvPr/>
        </p:nvSpPr>
        <p:spPr>
          <a:xfrm>
            <a:off x="3666051" y="673203"/>
            <a:ext cx="41428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T-SHIRT DESIGN</a:t>
            </a:r>
          </a:p>
          <a:p>
            <a:endParaRPr lang="en-US" sz="4000" dirty="0"/>
          </a:p>
          <a:p>
            <a:pPr algn="ctr"/>
            <a:r>
              <a:rPr lang="en-US" sz="7200" dirty="0">
                <a:solidFill>
                  <a:schemeClr val="bg1"/>
                </a:solidFill>
                <a:latin typeface="Phosphate Solid" panose="02000506050000020004" pitchFamily="2" charset="77"/>
                <a:cs typeface="Phosphate Solid" panose="02000506050000020004" pitchFamily="2" charset="77"/>
              </a:rPr>
              <a:t>Contest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FEFDA8-9484-2C4D-BABD-439DE692E397}"/>
              </a:ext>
            </a:extLst>
          </p:cNvPr>
          <p:cNvSpPr txBox="1"/>
          <p:nvPr/>
        </p:nvSpPr>
        <p:spPr>
          <a:xfrm>
            <a:off x="441377" y="4704430"/>
            <a:ext cx="342614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Your Design Must:</a:t>
            </a:r>
          </a:p>
          <a:p>
            <a:endParaRPr lang="en-US" sz="3000" dirty="0"/>
          </a:p>
          <a:p>
            <a:r>
              <a:rPr lang="en-US" sz="3000" dirty="0"/>
              <a:t>-include the words ”2025 Northern BC Regional Science Fair”</a:t>
            </a:r>
          </a:p>
          <a:p>
            <a:r>
              <a:rPr lang="en-US" sz="3000" dirty="0"/>
              <a:t>-have no more than 3 colors (black not included)</a:t>
            </a:r>
          </a:p>
          <a:p>
            <a:r>
              <a:rPr lang="en-US" sz="3000" dirty="0"/>
              <a:t>-be no larger than 8.5”x11”</a:t>
            </a:r>
          </a:p>
          <a:p>
            <a:r>
              <a:rPr lang="en-US" sz="3000" dirty="0"/>
              <a:t>-include your name, age, grade, school, and home phone number on the back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DF33CD-0700-D84C-8426-98130B695067}"/>
              </a:ext>
            </a:extLst>
          </p:cNvPr>
          <p:cNvSpPr txBox="1"/>
          <p:nvPr/>
        </p:nvSpPr>
        <p:spPr>
          <a:xfrm>
            <a:off x="4130253" y="4222041"/>
            <a:ext cx="34001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Win a $200 gift card to Staples and receive a free shirt with your winning design!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6F9E71-DBFB-1248-8F26-C4F931042CA1}"/>
              </a:ext>
            </a:extLst>
          </p:cNvPr>
          <p:cNvSpPr txBox="1"/>
          <p:nvPr/>
        </p:nvSpPr>
        <p:spPr>
          <a:xfrm>
            <a:off x="4045528" y="6540005"/>
            <a:ext cx="50889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Deadline for submissions is Fri Feb 14, 2025. Please email to: </a:t>
            </a:r>
            <a:r>
              <a:rPr lang="en-CA" sz="3600" dirty="0">
                <a:hlinkClick r:id="rId5"/>
              </a:rPr>
              <a:t>Events.nbcrsf@gmail.com</a:t>
            </a:r>
            <a:r>
              <a:rPr lang="en-CA" sz="3600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404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98</Words>
  <Application>Microsoft Macintosh PowerPoint</Application>
  <PresentationFormat>Ledger Paper (11x17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Phosphate Solid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2025-02-07T02:33:02Z</dcterms:created>
  <dcterms:modified xsi:type="dcterms:W3CDTF">2025-02-07T03:25:44Z</dcterms:modified>
</cp:coreProperties>
</file>