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20"/>
  </p:notesMasterIdLst>
  <p:sldIdLst>
    <p:sldId id="260" r:id="rId5"/>
    <p:sldId id="259" r:id="rId6"/>
    <p:sldId id="262" r:id="rId7"/>
    <p:sldId id="263" r:id="rId8"/>
    <p:sldId id="264" r:id="rId9"/>
    <p:sldId id="266" r:id="rId10"/>
    <p:sldId id="267" r:id="rId11"/>
    <p:sldId id="276" r:id="rId12"/>
    <p:sldId id="277" r:id="rId13"/>
    <p:sldId id="268" r:id="rId14"/>
    <p:sldId id="269" r:id="rId15"/>
    <p:sldId id="272" r:id="rId16"/>
    <p:sldId id="273" r:id="rId17"/>
    <p:sldId id="274" r:id="rId18"/>
    <p:sldId id="275" r:id="rId19"/>
  </p:sldIdLst>
  <p:sldSz cx="9144000" cy="6858000" type="letter"/>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309686-B9CD-B165-CCD8-27BCA0C9EF88}" name="Melina Found" initials="MF" userId="Melina Foun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a:srgbClr val="45C4E7"/>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1" autoAdjust="0"/>
    <p:restoredTop sz="94660"/>
  </p:normalViewPr>
  <p:slideViewPr>
    <p:cSldViewPr snapToGrid="0">
      <p:cViewPr varScale="1">
        <p:scale>
          <a:sx n="77" d="100"/>
          <a:sy n="77" d="100"/>
        </p:scale>
        <p:origin x="1134" y="78"/>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59999" cy="59999"/>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70DCAD8-772F-4A26-8514-D19488D6AEA5}" type="datetimeFigureOut">
              <a:rPr lang="en-CA" smtClean="0"/>
              <a:t>2024-04-23</a:t>
            </a:fld>
            <a:endParaRPr lang="en-CA"/>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5348B58-74CB-47DB-B428-21215FEFDD17}" type="slidenum">
              <a:rPr lang="en-CA" smtClean="0"/>
              <a:t>‹#›</a:t>
            </a:fld>
            <a:endParaRPr lang="en-CA"/>
          </a:p>
        </p:txBody>
      </p:sp>
    </p:spTree>
    <p:extLst>
      <p:ext uri="{BB962C8B-B14F-4D97-AF65-F5344CB8AC3E}">
        <p14:creationId xmlns:p14="http://schemas.microsoft.com/office/powerpoint/2010/main" val="2832358025"/>
      </p:ext>
    </p:extLst>
  </p:cSld>
  <p:clrMap bg1="lt1" tx1="dk1" bg2="lt2" tx2="dk2" accent1="accent1" accent2="accent2" accent3="accent3" accent4="accent4" accent5="accent5" accent6="accent6" hlink="hlink" folHlink="folHlink"/>
  <p:notesStyle>
    <a:lvl1pPr marL="0" algn="l" defTabSz="176662" rtl="0" eaLnBrk="1" latinLnBrk="0" hangingPunct="1">
      <a:defRPr sz="232" kern="1200">
        <a:solidFill>
          <a:schemeClr val="tx1"/>
        </a:solidFill>
        <a:latin typeface="+mn-lt"/>
        <a:ea typeface="+mn-ea"/>
        <a:cs typeface="+mn-cs"/>
      </a:defRPr>
    </a:lvl1pPr>
    <a:lvl2pPr marL="88331" algn="l" defTabSz="176662" rtl="0" eaLnBrk="1" latinLnBrk="0" hangingPunct="1">
      <a:defRPr sz="232" kern="1200">
        <a:solidFill>
          <a:schemeClr val="tx1"/>
        </a:solidFill>
        <a:latin typeface="+mn-lt"/>
        <a:ea typeface="+mn-ea"/>
        <a:cs typeface="+mn-cs"/>
      </a:defRPr>
    </a:lvl2pPr>
    <a:lvl3pPr marL="176662" algn="l" defTabSz="176662" rtl="0" eaLnBrk="1" latinLnBrk="0" hangingPunct="1">
      <a:defRPr sz="232" kern="1200">
        <a:solidFill>
          <a:schemeClr val="tx1"/>
        </a:solidFill>
        <a:latin typeface="+mn-lt"/>
        <a:ea typeface="+mn-ea"/>
        <a:cs typeface="+mn-cs"/>
      </a:defRPr>
    </a:lvl3pPr>
    <a:lvl4pPr marL="264993" algn="l" defTabSz="176662" rtl="0" eaLnBrk="1" latinLnBrk="0" hangingPunct="1">
      <a:defRPr sz="232" kern="1200">
        <a:solidFill>
          <a:schemeClr val="tx1"/>
        </a:solidFill>
        <a:latin typeface="+mn-lt"/>
        <a:ea typeface="+mn-ea"/>
        <a:cs typeface="+mn-cs"/>
      </a:defRPr>
    </a:lvl4pPr>
    <a:lvl5pPr marL="353324" algn="l" defTabSz="176662" rtl="0" eaLnBrk="1" latinLnBrk="0" hangingPunct="1">
      <a:defRPr sz="232" kern="1200">
        <a:solidFill>
          <a:schemeClr val="tx1"/>
        </a:solidFill>
        <a:latin typeface="+mn-lt"/>
        <a:ea typeface="+mn-ea"/>
        <a:cs typeface="+mn-cs"/>
      </a:defRPr>
    </a:lvl5pPr>
    <a:lvl6pPr marL="441655" algn="l" defTabSz="176662" rtl="0" eaLnBrk="1" latinLnBrk="0" hangingPunct="1">
      <a:defRPr sz="232" kern="1200">
        <a:solidFill>
          <a:schemeClr val="tx1"/>
        </a:solidFill>
        <a:latin typeface="+mn-lt"/>
        <a:ea typeface="+mn-ea"/>
        <a:cs typeface="+mn-cs"/>
      </a:defRPr>
    </a:lvl6pPr>
    <a:lvl7pPr marL="529986" algn="l" defTabSz="176662" rtl="0" eaLnBrk="1" latinLnBrk="0" hangingPunct="1">
      <a:defRPr sz="232" kern="1200">
        <a:solidFill>
          <a:schemeClr val="tx1"/>
        </a:solidFill>
        <a:latin typeface="+mn-lt"/>
        <a:ea typeface="+mn-ea"/>
        <a:cs typeface="+mn-cs"/>
      </a:defRPr>
    </a:lvl7pPr>
    <a:lvl8pPr marL="618317" algn="l" defTabSz="176662" rtl="0" eaLnBrk="1" latinLnBrk="0" hangingPunct="1">
      <a:defRPr sz="232" kern="1200">
        <a:solidFill>
          <a:schemeClr val="tx1"/>
        </a:solidFill>
        <a:latin typeface="+mn-lt"/>
        <a:ea typeface="+mn-ea"/>
        <a:cs typeface="+mn-cs"/>
      </a:defRPr>
    </a:lvl8pPr>
    <a:lvl9pPr marL="706648" algn="l" defTabSz="176662" rtl="0" eaLnBrk="1" latinLnBrk="0" hangingPunct="1">
      <a:defRPr sz="2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719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1150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486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1265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442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0710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3903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45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078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7869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6286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631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D665-5EFF-0C53-6220-691E6B30DE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2B419FAF-DFE2-DAF9-3FA3-C28B5236634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B26F0BF-CFEF-4910-FD9E-1F3B0814565D}"/>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5" name="Footer Placeholder 4">
            <a:extLst>
              <a:ext uri="{FF2B5EF4-FFF2-40B4-BE49-F238E27FC236}">
                <a16:creationId xmlns:a16="http://schemas.microsoft.com/office/drawing/2014/main" id="{577FB839-D117-32F1-A881-9B32BBA4175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C728D9-E805-39C4-2797-F3288FF5B47D}"/>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08889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4EC3-24C5-6073-2DB2-990D04A548B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C34DDC6-86B0-B280-CFA7-BF43C5308B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A773C4E-4641-4483-AEF0-2CD8F3FB9A4B}"/>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5" name="Footer Placeholder 4">
            <a:extLst>
              <a:ext uri="{FF2B5EF4-FFF2-40B4-BE49-F238E27FC236}">
                <a16:creationId xmlns:a16="http://schemas.microsoft.com/office/drawing/2014/main" id="{7BAF3801-2B6C-B686-5F67-7793B5DB465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4BDA123-63E0-EE8B-17E9-D7BD05275F01}"/>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94139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8CCDE2-4319-A1E1-F05B-E18F1C69A01B}"/>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0461AF2-BAA5-F02A-BAA6-0F66B5E48A9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9D88F0-109F-A8D8-4A28-60FCDB213181}"/>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5" name="Footer Placeholder 4">
            <a:extLst>
              <a:ext uri="{FF2B5EF4-FFF2-40B4-BE49-F238E27FC236}">
                <a16:creationId xmlns:a16="http://schemas.microsoft.com/office/drawing/2014/main" id="{5B9B2588-09C9-381B-F887-820D4271B73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EB09403-62B0-CC62-1E5C-28113AE36FA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95603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BBB6-EC81-1443-88FB-5B354E8B707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9F08642-09C0-2AB2-4C38-D6F47D3874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E4AA02-BC26-FFD0-4AFF-95AC5AA6BF0F}"/>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5" name="Footer Placeholder 4">
            <a:extLst>
              <a:ext uri="{FF2B5EF4-FFF2-40B4-BE49-F238E27FC236}">
                <a16:creationId xmlns:a16="http://schemas.microsoft.com/office/drawing/2014/main" id="{7ADAB27C-A1C5-5293-59D7-69B64675A67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D01AD2-7A94-038A-C05C-1941D63A7649}"/>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50519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C3632-9A73-B0CC-CCC3-E80896C69C9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190B45F-8253-99F8-0EF4-EE80F2E2F8F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224199-A76F-EBEF-03E1-CA57E4874479}"/>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5" name="Footer Placeholder 4">
            <a:extLst>
              <a:ext uri="{FF2B5EF4-FFF2-40B4-BE49-F238E27FC236}">
                <a16:creationId xmlns:a16="http://schemas.microsoft.com/office/drawing/2014/main" id="{57588145-9F37-8B4D-7D34-414B4F7560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7AC13F-E8EC-A6AB-F5B6-37BA3748D198}"/>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24228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715B-AA06-B021-C3C6-05903D95B28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48FABDA-6339-BD90-88B5-4AD8A478BB1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4B3188C1-E48E-AC4D-A5BF-ED0D77DB4A3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BF88918-7FB9-FA95-0B0B-4294B1F2D14D}"/>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6" name="Footer Placeholder 5">
            <a:extLst>
              <a:ext uri="{FF2B5EF4-FFF2-40B4-BE49-F238E27FC236}">
                <a16:creationId xmlns:a16="http://schemas.microsoft.com/office/drawing/2014/main" id="{1B2B344A-883D-6290-E452-BEE93DDF241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522FD67-55E9-1C6F-96AD-67CA9B1C9FF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48908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EE3D-D5DF-DD83-3E15-9D7480C99131}"/>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B85263F-C576-83B5-8C58-724DD4A19F3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D9FE26C-6B84-39DC-7485-891CE0B3B0F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36443AF-E160-8FC5-F917-57BCD270245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42ADE-1739-5D8B-576E-8EF37F2B15A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0FF196F5-C105-8579-9ED5-31EDA7196F69}"/>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8" name="Footer Placeholder 7">
            <a:extLst>
              <a:ext uri="{FF2B5EF4-FFF2-40B4-BE49-F238E27FC236}">
                <a16:creationId xmlns:a16="http://schemas.microsoft.com/office/drawing/2014/main" id="{EEA10B6C-075B-AF47-966A-218E1EA6BDA0}"/>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D2779EC-5E21-DDE6-614D-06BEACFCC2D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474550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2C12-0BA7-6925-3C75-58A26BD30843}"/>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080B65E-C24B-84A3-F03F-D0D3BD4C2479}"/>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4" name="Footer Placeholder 3">
            <a:extLst>
              <a:ext uri="{FF2B5EF4-FFF2-40B4-BE49-F238E27FC236}">
                <a16:creationId xmlns:a16="http://schemas.microsoft.com/office/drawing/2014/main" id="{07F91F79-EE8F-48AB-D71A-6ACBF400D0C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9103B375-8611-5A0A-E007-6A4E47285C8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540350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269E30-A537-2282-B109-61F055286AAE}"/>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3" name="Footer Placeholder 2">
            <a:extLst>
              <a:ext uri="{FF2B5EF4-FFF2-40B4-BE49-F238E27FC236}">
                <a16:creationId xmlns:a16="http://schemas.microsoft.com/office/drawing/2014/main" id="{C5F9C8F6-1BE4-9753-2BD0-CA12E99333F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F116EAD-F2E2-4B4C-CD32-4118218A802C}"/>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80662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8159-DD89-2841-2B4C-35C6EAF71EF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EF831E66-67A7-190F-95EC-1DE1963AE2E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479CCD0-6D41-EFC2-4999-C18B9C93F74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3803E1D-F3A6-00FD-6F4F-D15BE53696A1}"/>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6" name="Footer Placeholder 5">
            <a:extLst>
              <a:ext uri="{FF2B5EF4-FFF2-40B4-BE49-F238E27FC236}">
                <a16:creationId xmlns:a16="http://schemas.microsoft.com/office/drawing/2014/main" id="{28C75AD6-EFC4-B806-AD22-E247E565F12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219EB51-4B1C-2B9F-EF86-57BA6C81830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26801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86957-82FF-4DDC-9CCE-B4D72E05185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FA938DA-63B5-B4ED-7C11-577E4E6674B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63B184EA-F6EC-8608-0D8F-3C7C2BEF1B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360D2B-B55A-35E1-4401-DE9BA246F989}"/>
              </a:ext>
            </a:extLst>
          </p:cNvPr>
          <p:cNvSpPr>
            <a:spLocks noGrp="1"/>
          </p:cNvSpPr>
          <p:nvPr>
            <p:ph type="dt" sz="half" idx="10"/>
          </p:nvPr>
        </p:nvSpPr>
        <p:spPr/>
        <p:txBody>
          <a:bodyPr/>
          <a:lstStyle/>
          <a:p>
            <a:fld id="{46BDD289-718F-45BD-951B-CE7AA66FF1A2}" type="datetimeFigureOut">
              <a:rPr lang="en-CA" smtClean="0"/>
              <a:t>2024-04-23</a:t>
            </a:fld>
            <a:endParaRPr lang="en-CA"/>
          </a:p>
        </p:txBody>
      </p:sp>
      <p:sp>
        <p:nvSpPr>
          <p:cNvPr id="6" name="Footer Placeholder 5">
            <a:extLst>
              <a:ext uri="{FF2B5EF4-FFF2-40B4-BE49-F238E27FC236}">
                <a16:creationId xmlns:a16="http://schemas.microsoft.com/office/drawing/2014/main" id="{52793871-E5E3-093E-09B3-52559F475C8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ABC17F0-B6C1-35F4-6E51-E15F0403F29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63281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E390C-E012-4453-81AE-4EE851907E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711AC61-1EFA-E8EE-B6A8-B71FD9F2001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120022-05C9-4E16-7741-703B87DDA83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6BDD289-718F-45BD-951B-CE7AA66FF1A2}" type="datetimeFigureOut">
              <a:rPr lang="en-CA" smtClean="0"/>
              <a:t>2024-04-23</a:t>
            </a:fld>
            <a:endParaRPr lang="en-CA"/>
          </a:p>
        </p:txBody>
      </p:sp>
      <p:sp>
        <p:nvSpPr>
          <p:cNvPr id="5" name="Footer Placeholder 4">
            <a:extLst>
              <a:ext uri="{FF2B5EF4-FFF2-40B4-BE49-F238E27FC236}">
                <a16:creationId xmlns:a16="http://schemas.microsoft.com/office/drawing/2014/main" id="{194B847A-5149-8821-CBC5-45370C4C1CB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AB6E3238-E675-7148-104A-AF5F7D3C656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A73CEA-990B-43B1-8CDA-90500623B685}" type="slidenum">
              <a:rPr lang="en-CA" smtClean="0"/>
              <a:t>‹#›</a:t>
            </a:fld>
            <a:endParaRPr lang="en-CA"/>
          </a:p>
        </p:txBody>
      </p:sp>
    </p:spTree>
    <p:extLst>
      <p:ext uri="{BB962C8B-B14F-4D97-AF65-F5344CB8AC3E}">
        <p14:creationId xmlns:p14="http://schemas.microsoft.com/office/powerpoint/2010/main" val="208492639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8169B92A-E294-1CDE-3D47-234FC5BBC02A}"/>
              </a:ext>
            </a:extLst>
          </p:cNvPr>
          <p:cNvPicPr>
            <a:picLocks noChangeAspect="1"/>
          </p:cNvPicPr>
          <p:nvPr/>
        </p:nvPicPr>
        <p:blipFill>
          <a:blip r:embed="rId2"/>
          <a:stretch>
            <a:fillRect/>
          </a:stretch>
        </p:blipFill>
        <p:spPr>
          <a:xfrm>
            <a:off x="514179" y="407010"/>
            <a:ext cx="8115641" cy="5196989"/>
          </a:xfrm>
          <a:prstGeom prst="rect">
            <a:avLst/>
          </a:prstGeom>
        </p:spPr>
      </p:pic>
      <p:sp>
        <p:nvSpPr>
          <p:cNvPr id="43" name="TextBox 42">
            <a:extLst>
              <a:ext uri="{FF2B5EF4-FFF2-40B4-BE49-F238E27FC236}">
                <a16:creationId xmlns:a16="http://schemas.microsoft.com/office/drawing/2014/main" id="{AC647651-F433-8E61-52CE-21C5CD3588F5}"/>
              </a:ext>
            </a:extLst>
          </p:cNvPr>
          <p:cNvSpPr txBox="1"/>
          <p:nvPr/>
        </p:nvSpPr>
        <p:spPr>
          <a:xfrm>
            <a:off x="2433638" y="37678"/>
            <a:ext cx="4276724" cy="369332"/>
          </a:xfrm>
          <a:prstGeom prst="rect">
            <a:avLst/>
          </a:prstGeom>
          <a:noFill/>
        </p:spPr>
        <p:txBody>
          <a:bodyPr wrap="square" rtlCol="0">
            <a:spAutoFit/>
          </a:bodyPr>
          <a:lstStyle/>
          <a:p>
            <a:pPr algn="ctr"/>
            <a:r>
              <a:rPr lang="en-CA" dirty="0"/>
              <a:t>[Delete this slide when you’re finished]</a:t>
            </a:r>
          </a:p>
        </p:txBody>
      </p:sp>
      <p:sp>
        <p:nvSpPr>
          <p:cNvPr id="44" name="TextBox 43">
            <a:extLst>
              <a:ext uri="{FF2B5EF4-FFF2-40B4-BE49-F238E27FC236}">
                <a16:creationId xmlns:a16="http://schemas.microsoft.com/office/drawing/2014/main" id="{6483CFEF-C1AA-FA80-7F3C-B51131D0C771}"/>
              </a:ext>
            </a:extLst>
          </p:cNvPr>
          <p:cNvSpPr txBox="1"/>
          <p:nvPr/>
        </p:nvSpPr>
        <p:spPr>
          <a:xfrm flipH="1">
            <a:off x="1554359" y="5249917"/>
            <a:ext cx="6035279" cy="1277273"/>
          </a:xfrm>
          <a:prstGeom prst="rect">
            <a:avLst/>
          </a:prstGeom>
          <a:noFill/>
        </p:spPr>
        <p:txBody>
          <a:bodyPr wrap="square" rtlCol="0">
            <a:spAutoFit/>
          </a:bodyPr>
          <a:lstStyle/>
          <a:p>
            <a:pPr marL="171450" indent="-171450">
              <a:buFont typeface="Arial" panose="020B0604020202020204" pitchFamily="34" charset="0"/>
              <a:buChar char="•"/>
            </a:pPr>
            <a:r>
              <a:rPr lang="en-US" sz="1100" dirty="0">
                <a:effectLst/>
                <a:latin typeface="Segoe UI" panose="020B0502040204020203" pitchFamily="34" charset="0"/>
              </a:rPr>
              <a:t>Trifold board are typically 36 inches tall by 48 inches wide, with a 12-inch panel on </a:t>
            </a:r>
            <a:r>
              <a:rPr lang="en-US" sz="1100" dirty="0">
                <a:latin typeface="Segoe UI" panose="020B0502040204020203" pitchFamily="34" charset="0"/>
              </a:rPr>
              <a:t>either side and</a:t>
            </a:r>
            <a:r>
              <a:rPr lang="en-US" sz="1100" dirty="0">
                <a:effectLst/>
                <a:latin typeface="Segoe UI" panose="020B0502040204020203" pitchFamily="34" charset="0"/>
              </a:rPr>
              <a:t> a 24-inch panel in the middle. You can fit 14 sheets of 8.5”x11” paper on it, plus space for your title. </a:t>
            </a:r>
          </a:p>
          <a:p>
            <a:pPr marL="171450" indent="-171450">
              <a:buFont typeface="Arial" panose="020B0604020202020204" pitchFamily="34" charset="0"/>
              <a:buChar char="•"/>
            </a:pPr>
            <a:r>
              <a:rPr lang="en-US" sz="1100" dirty="0">
                <a:latin typeface="Segoe UI" panose="020B0502040204020203" pitchFamily="34" charset="0"/>
              </a:rPr>
              <a:t>This is just a suggestion of where things could go – </a:t>
            </a:r>
            <a:r>
              <a:rPr lang="en-US" sz="1100" b="1" dirty="0">
                <a:latin typeface="Segoe UI" panose="020B0502040204020203" pitchFamily="34" charset="0"/>
              </a:rPr>
              <a:t>your board doesn’t have to look like this! </a:t>
            </a:r>
            <a:r>
              <a:rPr lang="en-US" sz="1100" dirty="0">
                <a:latin typeface="Segoe UI" panose="020B0502040204020203" pitchFamily="34" charset="0"/>
              </a:rPr>
              <a:t>We strongly recommend making your takeaway statement (1) and hero image (2) big and on the middle panel , but beyond that, it’s up to you! Change the </a:t>
            </a:r>
            <a:r>
              <a:rPr lang="en-US" sz="1100" dirty="0" err="1">
                <a:latin typeface="Segoe UI" panose="020B0502040204020203" pitchFamily="34" charset="0"/>
              </a:rPr>
              <a:t>colours</a:t>
            </a:r>
            <a:r>
              <a:rPr lang="en-US" sz="1100" dirty="0">
                <a:latin typeface="Segoe UI" panose="020B0502040204020203" pitchFamily="34" charset="0"/>
              </a:rPr>
              <a:t>/background images of the following slides and make this project your own!</a:t>
            </a:r>
            <a:endParaRPr lang="en-CA" sz="1100" dirty="0"/>
          </a:p>
        </p:txBody>
      </p:sp>
    </p:spTree>
    <p:extLst>
      <p:ext uri="{BB962C8B-B14F-4D97-AF65-F5344CB8AC3E}">
        <p14:creationId xmlns:p14="http://schemas.microsoft.com/office/powerpoint/2010/main" val="275954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results! What did you find out?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500 words, plus images</a:t>
            </a:r>
          </a:p>
        </p:txBody>
      </p:sp>
    </p:spTree>
    <p:extLst>
      <p:ext uri="{BB962C8B-B14F-4D97-AF65-F5344CB8AC3E}">
        <p14:creationId xmlns:p14="http://schemas.microsoft.com/office/powerpoint/2010/main" val="395327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to share your results. What did you find out?</a:t>
            </a:r>
          </a:p>
        </p:txBody>
      </p:sp>
    </p:spTree>
    <p:extLst>
      <p:ext uri="{BB962C8B-B14F-4D97-AF65-F5344CB8AC3E}">
        <p14:creationId xmlns:p14="http://schemas.microsoft.com/office/powerpoint/2010/main" val="375440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why your results are important and what they mean.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73040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why your results are important and what they mean.</a:t>
            </a:r>
          </a:p>
        </p:txBody>
      </p:sp>
    </p:spTree>
    <p:extLst>
      <p:ext uri="{BB962C8B-B14F-4D97-AF65-F5344CB8AC3E}">
        <p14:creationId xmlns:p14="http://schemas.microsoft.com/office/powerpoint/2010/main" val="327772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What’s next?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how you could extend your project.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100 words, plus images</a:t>
            </a:r>
          </a:p>
        </p:txBody>
      </p:sp>
    </p:spTree>
    <p:extLst>
      <p:ext uri="{BB962C8B-B14F-4D97-AF65-F5344CB8AC3E}">
        <p14:creationId xmlns:p14="http://schemas.microsoft.com/office/powerpoint/2010/main" val="788468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631763"/>
          </a:xfrm>
          <a:prstGeom prst="rect">
            <a:avLst/>
          </a:prstGeom>
          <a:noFill/>
        </p:spPr>
        <p:txBody>
          <a:bodyPr wrap="square" rtlCol="0">
            <a:spAutoFit/>
          </a:bodyPr>
          <a:lstStyle/>
          <a:p>
            <a:pPr>
              <a:defRPr/>
            </a:pPr>
            <a:r>
              <a:rPr kumimoji="0" lang="en-CA" sz="5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Thank you and References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Give thanks to people who supported you in your project. Tell us where you got your ideas, information and images.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400" b="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 can use a very small font on this slide – this information is important, but doesn’t need to take up much room. You could also use this slide for something else, and put your thank you and references along the bottom of your project display. </a:t>
            </a:r>
          </a:p>
        </p:txBody>
      </p:sp>
    </p:spTree>
    <p:extLst>
      <p:ext uri="{BB962C8B-B14F-4D97-AF65-F5344CB8AC3E}">
        <p14:creationId xmlns:p14="http://schemas.microsoft.com/office/powerpoint/2010/main" val="394360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fontScale="85000" lnSpcReduction="20000"/>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Big takeaway statement (1)</a:t>
            </a:r>
          </a:p>
          <a:p>
            <a:pPr marL="0" indent="0">
              <a:buNone/>
            </a:pPr>
            <a:endParaRPr lang="en-CA" sz="1300" dirty="0">
              <a:solidFill>
                <a:srgbClr val="F8F8F8"/>
              </a:solidFill>
              <a:latin typeface="Arial Black" panose="020B0A04020102020204" pitchFamily="34" charset="0"/>
              <a:cs typeface="Aharoni" panose="02010803020104030203" pitchFamily="2" charset="-79"/>
            </a:endParaRPr>
          </a:p>
          <a:p>
            <a:pPr marL="0" indent="0">
              <a:buNone/>
            </a:pPr>
            <a:r>
              <a:rPr lang="en-CA" sz="7100" dirty="0">
                <a:solidFill>
                  <a:srgbClr val="F8F8F8"/>
                </a:solidFill>
                <a:latin typeface="Arial Black" panose="020B0A04020102020204" pitchFamily="34" charset="0"/>
                <a:cs typeface="Aharoni" panose="02010803020104030203" pitchFamily="2" charset="-79"/>
              </a:rPr>
              <a:t>Teach people the main thing you want them to remember from your project in </a:t>
            </a:r>
          </a:p>
          <a:p>
            <a:pPr marL="0" indent="0">
              <a:buNone/>
            </a:pPr>
            <a:r>
              <a:rPr lang="en-CA" sz="7100" dirty="0">
                <a:solidFill>
                  <a:srgbClr val="F8F8F8"/>
                </a:solidFill>
                <a:latin typeface="Arial Black" panose="020B0A04020102020204" pitchFamily="34" charset="0"/>
                <a:cs typeface="Aharoni" panose="02010803020104030203" pitchFamily="2" charset="-79"/>
              </a:rPr>
              <a:t>5 seconds as they walk by.</a:t>
            </a:r>
          </a:p>
          <a:p>
            <a:pPr marL="0" indent="0">
              <a:buNone/>
            </a:pPr>
            <a:r>
              <a:rPr lang="en-CA" sz="3200" dirty="0">
                <a:solidFill>
                  <a:srgbClr val="F8F8F8"/>
                </a:solidFill>
                <a:latin typeface="Arial Black" panose="020B0A04020102020204" pitchFamily="34" charset="0"/>
                <a:cs typeface="Aharoni" panose="02010803020104030203" pitchFamily="2" charset="-79"/>
              </a:rPr>
              <a:t>(This is different than your title.)</a:t>
            </a:r>
            <a:endParaRPr lang="en-CA" sz="4800" dirty="0">
              <a:solidFill>
                <a:srgbClr val="F8F8F8"/>
              </a:solidFill>
            </a:endParaRPr>
          </a:p>
        </p:txBody>
      </p:sp>
    </p:spTree>
    <p:extLst>
      <p:ext uri="{BB962C8B-B14F-4D97-AF65-F5344CB8AC3E}">
        <p14:creationId xmlns:p14="http://schemas.microsoft.com/office/powerpoint/2010/main" val="2703548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Hero image (2)</a:t>
            </a:r>
          </a:p>
          <a:p>
            <a:pPr marL="0" indent="0">
              <a:buNone/>
            </a:pPr>
            <a:r>
              <a:rPr lang="en-CA" sz="7200" dirty="0">
                <a:solidFill>
                  <a:srgbClr val="F8F8F8"/>
                </a:solidFill>
                <a:latin typeface="Arial Black" panose="020B0A04020102020204" pitchFamily="34" charset="0"/>
                <a:cs typeface="Aharoni" panose="02010803020104030203" pitchFamily="2" charset="-79"/>
              </a:rPr>
              <a:t>Use a large image here that captures what you did in your project.</a:t>
            </a:r>
          </a:p>
        </p:txBody>
      </p:sp>
    </p:spTree>
    <p:extLst>
      <p:ext uri="{BB962C8B-B14F-4D97-AF65-F5344CB8AC3E}">
        <p14:creationId xmlns:p14="http://schemas.microsoft.com/office/powerpoint/2010/main" val="2671409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0928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story!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314438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17235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(4)</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your story</a:t>
            </a:r>
            <a:endParaRPr lang="en-CA" sz="4000" b="1" i="1" dirty="0">
              <a:solidFill>
                <a:srgbClr val="ECEFF0"/>
              </a:solidFill>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266175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6600" b="1" dirty="0">
                <a:solidFill>
                  <a:schemeClr val="bg1"/>
                </a:solidFill>
                <a:latin typeface="Arial Black" panose="020B0A04020102020204" pitchFamily="34" charset="0"/>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a:t>
            </a:r>
            <a:endParaRPr lang="en-CA" sz="6600" b="1" dirty="0">
              <a:solidFill>
                <a:schemeClr val="bg1"/>
              </a:solidFill>
              <a:latin typeface="Arial Black" panose="020B0A04020102020204" pitchFamily="34" charset="0"/>
              <a:cs typeface="Aharoni" panose="02010803020104030203" pitchFamily="2" charset="-79"/>
            </a:endParaRPr>
          </a:p>
          <a:p>
            <a:r>
              <a:rPr lang="en-CA" sz="4000" b="1" i="1" dirty="0">
                <a:solidFill>
                  <a:schemeClr val="bg1"/>
                </a:solidFill>
                <a:latin typeface="Arial Black" panose="020B0A04020102020204" pitchFamily="34" charset="0"/>
                <a:cs typeface="Aharoni" panose="02010803020104030203" pitchFamily="2" charset="-79"/>
              </a:rPr>
              <a:t>How did you perform your experiment or develop your solution?</a:t>
            </a:r>
          </a:p>
          <a:p>
            <a:r>
              <a:rPr lang="en-CA" sz="2400" b="1" dirty="0">
                <a:solidFill>
                  <a:schemeClr val="bg1"/>
                </a:solidFill>
                <a:latin typeface="Arial Black" panose="020B0A04020102020204" pitchFamily="34" charset="0"/>
                <a:cs typeface="Aharoni" panose="02010803020104030203" pitchFamily="2" charset="-79"/>
              </a:rPr>
              <a:t>300 words, plus images</a:t>
            </a:r>
          </a:p>
        </p:txBody>
      </p:sp>
    </p:spTree>
    <p:extLst>
      <p:ext uri="{BB962C8B-B14F-4D97-AF65-F5344CB8AC3E}">
        <p14:creationId xmlns:p14="http://schemas.microsoft.com/office/powerpoint/2010/main" val="209681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(6)</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58138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(7)</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4014752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(8)</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3289256661"/>
      </p:ext>
    </p:extLst>
  </p:cSld>
  <p:clrMapOvr>
    <a:masterClrMapping/>
  </p:clrMapOvr>
</p:sld>
</file>

<file path=ppt/theme/theme1.xml><?xml version="1.0" encoding="utf-8"?>
<a:theme xmlns:a="http://schemas.openxmlformats.org/drawingml/2006/main" name="Office Theme">
  <a:themeElements>
    <a:clrScheme name="YSC New Colours">
      <a:dk1>
        <a:sysClr val="windowText" lastClr="000000"/>
      </a:dk1>
      <a:lt1>
        <a:srgbClr val="ECEFF0"/>
      </a:lt1>
      <a:dk2>
        <a:srgbClr val="1A9DC3"/>
      </a:dk2>
      <a:lt2>
        <a:srgbClr val="3339AE"/>
      </a:lt2>
      <a:accent1>
        <a:srgbClr val="914AE1"/>
      </a:accent1>
      <a:accent2>
        <a:srgbClr val="2BC5EC"/>
      </a:accent2>
      <a:accent3>
        <a:srgbClr val="FF731F"/>
      </a:accent3>
      <a:accent4>
        <a:srgbClr val="FFC425"/>
      </a:accent4>
      <a:accent5>
        <a:srgbClr val="8DC73E"/>
      </a:accent5>
      <a:accent6>
        <a:srgbClr val="FF364D"/>
      </a:accent6>
      <a:hlink>
        <a:srgbClr val="FF4CD7"/>
      </a:hlink>
      <a:folHlink>
        <a:srgbClr val="6639B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dd47415-224e-47bd-8dd1-01543ebd1e84" xsi:nil="true"/>
    <lcf76f155ced4ddcb4097134ff3c332f xmlns="ed0bbd18-790c-435e-8628-f6198c1d72a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429DDAAF4B1A244A64B4C153A651A06" ma:contentTypeVersion="18" ma:contentTypeDescription="Create a new document." ma:contentTypeScope="" ma:versionID="1f4d5c4cb17ffbe4047e7371395f0b17">
  <xsd:schema xmlns:xsd="http://www.w3.org/2001/XMLSchema" xmlns:xs="http://www.w3.org/2001/XMLSchema" xmlns:p="http://schemas.microsoft.com/office/2006/metadata/properties" xmlns:ns2="ed0bbd18-790c-435e-8628-f6198c1d72a3" xmlns:ns3="9dd47415-224e-47bd-8dd1-01543ebd1e84" targetNamespace="http://schemas.microsoft.com/office/2006/metadata/properties" ma:root="true" ma:fieldsID="7b26aadcf9f313f86382d47227452993" ns2:_="" ns3:_="">
    <xsd:import namespace="ed0bbd18-790c-435e-8628-f6198c1d72a3"/>
    <xsd:import namespace="9dd47415-224e-47bd-8dd1-01543ebd1e8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SearchProperties"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0bbd18-790c-435e-8628-f6198c1d72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9a6e24d-a224-471e-bf8e-c6a4a1e8e045"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d47415-224e-47bd-8dd1-01543ebd1e8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3dc7432-f264-4ab8-8ef9-5f4c67e2dcc9}" ma:internalName="TaxCatchAll" ma:showField="CatchAllData" ma:web="9dd47415-224e-47bd-8dd1-01543ebd1e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77062D-FD5F-4168-A6A8-1E794323CC6A}">
  <ds:schemaRefs>
    <ds:schemaRef ds:uri="http://schemas.microsoft.com/office/2006/metadata/properties"/>
    <ds:schemaRef ds:uri="http://schemas.microsoft.com/office/infopath/2007/PartnerControls"/>
    <ds:schemaRef ds:uri="9dd47415-224e-47bd-8dd1-01543ebd1e84"/>
    <ds:schemaRef ds:uri="ed0bbd18-790c-435e-8628-f6198c1d72a3"/>
  </ds:schemaRefs>
</ds:datastoreItem>
</file>

<file path=customXml/itemProps2.xml><?xml version="1.0" encoding="utf-8"?>
<ds:datastoreItem xmlns:ds="http://schemas.openxmlformats.org/officeDocument/2006/customXml" ds:itemID="{1DDD0C5F-4DFF-47D6-9E4B-6F08E6F6C7EE}">
  <ds:schemaRefs>
    <ds:schemaRef ds:uri="http://schemas.microsoft.com/sharepoint/v3/contenttype/forms"/>
  </ds:schemaRefs>
</ds:datastoreItem>
</file>

<file path=customXml/itemProps3.xml><?xml version="1.0" encoding="utf-8"?>
<ds:datastoreItem xmlns:ds="http://schemas.openxmlformats.org/officeDocument/2006/customXml" ds:itemID="{9B5A98D0-54BA-47A2-8C9C-8020374B6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0bbd18-790c-435e-8628-f6198c1d72a3"/>
    <ds:schemaRef ds:uri="9dd47415-224e-47bd-8dd1-01543ebd1e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37810</TotalTime>
  <Words>460</Words>
  <Application>Microsoft Office PowerPoint</Application>
  <PresentationFormat>Letter Paper (8.5x11 in)</PresentationFormat>
  <Paragraphs>53</Paragraphs>
  <Slides>15</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Calibri</vt:lpstr>
      <vt:lpstr>Calibri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Melina Found</dc:creator>
  <cp:lastModifiedBy>Jessica Morland</cp:lastModifiedBy>
  <cp:revision>8</cp:revision>
  <dcterms:created xsi:type="dcterms:W3CDTF">2022-11-01T20:24:27Z</dcterms:created>
  <dcterms:modified xsi:type="dcterms:W3CDTF">2024-04-23T21:37:48Z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0x0101008429DDAAF4B1A244A64B4C153A651A06</vt:lpwstr>
  </property>
  <property fmtid="{D5CDD505-2E9C-101B-9397-08002B2CF9AE}" pid="3" name="MediaServiceImageTags">
    <vt:lpwstr/>
  </property>
</Properties>
</file>